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0" r:id="rId3"/>
    <p:sldId id="278" r:id="rId4"/>
    <p:sldId id="266" r:id="rId5"/>
    <p:sldId id="264" r:id="rId6"/>
    <p:sldId id="277" r:id="rId7"/>
    <p:sldId id="274" r:id="rId8"/>
    <p:sldId id="258" r:id="rId9"/>
    <p:sldId id="276" r:id="rId10"/>
    <p:sldId id="275" r:id="rId11"/>
    <p:sldId id="268" r:id="rId12"/>
    <p:sldId id="257" r:id="rId13"/>
    <p:sldId id="259" r:id="rId14"/>
    <p:sldId id="262" r:id="rId15"/>
    <p:sldId id="263" r:id="rId16"/>
    <p:sldId id="261" r:id="rId17"/>
    <p:sldId id="267" r:id="rId18"/>
    <p:sldId id="279" r:id="rId19"/>
    <p:sldId id="28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>
        <p:scale>
          <a:sx n="49" d="100"/>
          <a:sy n="49" d="100"/>
        </p:scale>
        <p:origin x="36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112-E16F-4445-A840-8E6AC6E87291}" type="datetimeFigureOut">
              <a:rPr lang="en-US" smtClean="0"/>
              <a:t>7/15/2015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74B50-D101-44F9-8727-707BE943F4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389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112-E16F-4445-A840-8E6AC6E87291}" type="datetimeFigureOut">
              <a:rPr lang="en-US" smtClean="0"/>
              <a:t>7/15/2015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74B50-D101-44F9-8727-707BE943F4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880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112-E16F-4445-A840-8E6AC6E87291}" type="datetimeFigureOut">
              <a:rPr lang="en-US" smtClean="0"/>
              <a:t>7/15/2015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74B50-D101-44F9-8727-707BE943F4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056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112-E16F-4445-A840-8E6AC6E87291}" type="datetimeFigureOut">
              <a:rPr lang="en-US" smtClean="0"/>
              <a:t>7/15/2015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74B50-D101-44F9-8727-707BE943F4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999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112-E16F-4445-A840-8E6AC6E87291}" type="datetimeFigureOut">
              <a:rPr lang="en-US" smtClean="0"/>
              <a:t>7/15/2015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74B50-D101-44F9-8727-707BE943F4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490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112-E16F-4445-A840-8E6AC6E87291}" type="datetimeFigureOut">
              <a:rPr lang="en-US" smtClean="0"/>
              <a:t>7/15/2015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74B50-D101-44F9-8727-707BE943F4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260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112-E16F-4445-A840-8E6AC6E87291}" type="datetimeFigureOut">
              <a:rPr lang="en-US" smtClean="0"/>
              <a:t>7/15/2015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74B50-D101-44F9-8727-707BE943F4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712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112-E16F-4445-A840-8E6AC6E87291}" type="datetimeFigureOut">
              <a:rPr lang="en-US" smtClean="0"/>
              <a:t>7/15/2015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74B50-D101-44F9-8727-707BE943F4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639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112-E16F-4445-A840-8E6AC6E87291}" type="datetimeFigureOut">
              <a:rPr lang="en-US" smtClean="0"/>
              <a:t>7/15/2015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74B50-D101-44F9-8727-707BE943F4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921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112-E16F-4445-A840-8E6AC6E87291}" type="datetimeFigureOut">
              <a:rPr lang="en-US" smtClean="0"/>
              <a:t>7/15/2015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74B50-D101-44F9-8727-707BE943F4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413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112-E16F-4445-A840-8E6AC6E87291}" type="datetimeFigureOut">
              <a:rPr lang="en-US" smtClean="0"/>
              <a:t>7/15/2015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74B50-D101-44F9-8727-707BE943F4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048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E9112-E16F-4445-A840-8E6AC6E87291}" type="datetimeFigureOut">
              <a:rPr lang="en-US" smtClean="0"/>
              <a:t>7/15/2015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74B50-D101-44F9-8727-707BE943F4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591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Pluto Arrival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2" descr="15-0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805" y="-458810"/>
            <a:ext cx="7452995" cy="7452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865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Pluto and it's moon Char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53" y="854964"/>
            <a:ext cx="11299499" cy="461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2107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6" name="Picture 4" descr="http://nssdc.gsfc.nasa.gov/image/planetary/pluto/hst_pluto_char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56" y="365125"/>
            <a:ext cx="11176609" cy="581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7131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Image result for pluto photos nas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151" y="786675"/>
            <a:ext cx="8909436" cy="5482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9975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AutoShape 8" descr="http://i.guim.co.uk/img/media/0ebc3a2c824c62bf806da367cd3d465bf9f74a5b/0_0_1041_624/1000.jpg?w=700&amp;q=85&amp;auto=format&amp;sharp=10&amp;s=82e8869b5e12c6bf50be86d379368028"/>
          <p:cNvSpPr>
            <a:spLocks noGrp="1" noChangeAspect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6" name="Picture 12" descr="http://www.nasa.gov/images/content/421596main_s1006a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100" y="0"/>
            <a:ext cx="8813800" cy="7051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5214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4" name="Picture 4" descr="Pluto's moon Char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44" y="819626"/>
            <a:ext cx="11856120" cy="4465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40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32" name="Picture 8" descr="Charon and Plu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63" y="192150"/>
            <a:ext cx="11544701" cy="6044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3967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Pluto and Charon in false col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275" y="595312"/>
            <a:ext cx="9915525" cy="558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213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30" name="Picture 6" descr="Pluto annotat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" y="719137"/>
            <a:ext cx="9915525" cy="558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458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8" name="Picture 4" descr="Plu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237" y="708088"/>
            <a:ext cx="9915525" cy="527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61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nh-pluto-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84" y="205582"/>
            <a:ext cx="11876403" cy="6652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815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Plu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-123826"/>
            <a:ext cx="9915525" cy="698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49826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Plu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237" y="-1188403"/>
            <a:ext cx="9915525" cy="991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3989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Plu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237" y="-1663891"/>
            <a:ext cx="9915525" cy="991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78699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nh-pluto-map.jpg (1041×52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09" y="750760"/>
            <a:ext cx="11061192" cy="5535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101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https://www.nasa.gov/sites/default/files/thumbnails/image/charon_annotat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28" y="365125"/>
            <a:ext cx="10872343" cy="6115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3663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100" name="Picture 4" descr="https://img.washingtonpost.com/wp-apps/imrs.php?src=https://img.washingtonpost.com/news/speaking-of-science/wp-content/uploads/sites/36/2015/07/nh-charon.jpg&amp;w=148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-347625"/>
            <a:ext cx="10058467" cy="759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2060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102" name="Picture 6" descr="https://www.washingtonpost.com/graphics/national/pluto-journey/img/newest/pluto-surface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64" y="208340"/>
            <a:ext cx="11605351" cy="5686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79961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102" name="Picture 6" descr="https://www.washingtonpost.com/graphics/national/pluto-journey/img/newest/pluto-surface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94945"/>
            <a:ext cx="21907500" cy="1073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934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</Words>
  <Application>Microsoft Office PowerPoint</Application>
  <PresentationFormat>Widescreen</PresentationFormat>
  <Paragraphs>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Pluto Arrival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Frederick Bloetscher</dc:creator>
  <cp:lastModifiedBy>Frederick Bloetscher</cp:lastModifiedBy>
  <cp:revision>5</cp:revision>
  <dcterms:created xsi:type="dcterms:W3CDTF">2015-07-15T03:55:15Z</dcterms:created>
  <dcterms:modified xsi:type="dcterms:W3CDTF">2015-07-16T02:01:27Z</dcterms:modified>
</cp:coreProperties>
</file>